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sldIdLst>
    <p:sldId id="258" r:id="rId2"/>
    <p:sldId id="281" r:id="rId3"/>
    <p:sldId id="282" r:id="rId4"/>
    <p:sldId id="283" r:id="rId5"/>
    <p:sldId id="284" r:id="rId6"/>
    <p:sldId id="288" r:id="rId7"/>
    <p:sldId id="285" r:id="rId8"/>
    <p:sldId id="289" r:id="rId9"/>
    <p:sldId id="287" r:id="rId10"/>
    <p:sldId id="291" r:id="rId11"/>
    <p:sldId id="290" r:id="rId1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1404"/>
    <a:srgbClr val="E9B14D"/>
    <a:srgbClr val="F3AD8D"/>
    <a:srgbClr val="F0956C"/>
    <a:srgbClr val="F6A766"/>
    <a:srgbClr val="EDA86F"/>
    <a:srgbClr val="D5D785"/>
    <a:srgbClr val="E07E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833" autoAdjust="0"/>
  </p:normalViewPr>
  <p:slideViewPr>
    <p:cSldViewPr>
      <p:cViewPr>
        <p:scale>
          <a:sx n="50" d="100"/>
          <a:sy n="50" d="100"/>
        </p:scale>
        <p:origin x="-141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E796DE-C3AE-41B3-B617-1ADD720FD1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87633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AB269-48EF-4B70-9FA4-C26A6A29B86A}" type="slidenum">
              <a:rPr lang="hr-HR" smtClean="0"/>
              <a:pPr/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C15A9-CA14-427A-87C7-DD8AA54D9304}" type="slidenum">
              <a:rPr lang="hr-HR" smtClean="0"/>
              <a:pPr/>
              <a:t>10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363C1-CFCC-4A98-899B-190E8A709762}" type="slidenum">
              <a:rPr lang="hr-HR" smtClean="0"/>
              <a:pPr/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sr-Latn-CS" smtClean="0">
              <a:latin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E441D-D56A-415D-935E-6EEBD32303D0}" type="slidenum">
              <a:rPr lang="hr-HR" smtClean="0"/>
              <a:pPr/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0F53A-3CDA-459D-85BC-D01E25731EB6}" type="slidenum">
              <a:rPr lang="hr-HR" smtClean="0"/>
              <a:pPr/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6BA6F-E78C-42F5-A7C4-9FDE3ED3535A}" type="slidenum">
              <a:rPr lang="hr-HR" smtClean="0"/>
              <a:pPr/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sr-Latn-CS" smtClean="0">
              <a:latin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BFFFA-FC20-4787-8003-5D6AD0173D2F}" type="slidenum">
              <a:rPr lang="hr-HR" smtClean="0"/>
              <a:pPr/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9CCF1-67A4-4469-B40E-390AD20EAD19}" type="slidenum">
              <a:rPr lang="hr-HR" smtClean="0"/>
              <a:pPr/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sr-Latn-CS" smtClean="0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2A055-73CB-4CBE-BF65-57B7D1B89726}" type="slidenum">
              <a:rPr lang="hr-HR" smtClean="0"/>
              <a:pPr/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DC560-AA09-4C14-AB77-FDFA99CB699D}" type="slidenum">
              <a:rPr lang="hr-HR" smtClean="0"/>
              <a:pPr/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C15A9-CA14-427A-87C7-DD8AA54D9304}" type="slidenum">
              <a:rPr lang="hr-HR" smtClean="0"/>
              <a:pPr/>
              <a:t>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2205038"/>
            <a:ext cx="9144000" cy="3744912"/>
          </a:xfrm>
          <a:prstGeom prst="rect">
            <a:avLst/>
          </a:prstGeom>
          <a:solidFill>
            <a:srgbClr val="F8B3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/>
          </a:p>
        </p:txBody>
      </p:sp>
      <p:pic>
        <p:nvPicPr>
          <p:cNvPr id="5" name="Picture 7" descr="FOI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0"/>
            <a:ext cx="11160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8424862" cy="7207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764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E003D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A1FB-82E8-4FF6-8EAF-0676A476ED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3144-2951-410A-AA51-2F8A975433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188913"/>
            <a:ext cx="2017713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0588" y="188913"/>
            <a:ext cx="5903912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492D-0BCE-4E3F-ABDA-A079DDD8E1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AFF9-FBAB-449C-A8C2-7A039A2EC9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CAA6B-EF43-4211-A1A7-FF63B438EE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9560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563" y="1196975"/>
            <a:ext cx="39560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1DC3-FDDB-4EBB-8683-27235EDDB6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8768-B54D-451E-8243-C144E844E9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6792-12A3-49F3-9C84-F070F0CB99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4EB2F-C9AF-4DFF-A32B-C242FB796E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3AE01-CC60-4311-A06D-B30CE99EC9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ABF9-7630-4E2A-97D0-F0996B6679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OI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7988" y="0"/>
            <a:ext cx="11160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107950" cy="6873875"/>
          </a:xfrm>
          <a:prstGeom prst="rect">
            <a:avLst/>
          </a:prstGeom>
          <a:solidFill>
            <a:srgbClr val="CE003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7950" y="0"/>
            <a:ext cx="719138" cy="6873875"/>
          </a:xfrm>
          <a:prstGeom prst="rect">
            <a:avLst/>
          </a:prstGeom>
          <a:solidFill>
            <a:srgbClr val="F8B323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188913"/>
            <a:ext cx="706596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80645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524625"/>
            <a:ext cx="8316912" cy="333375"/>
          </a:xfrm>
          <a:prstGeom prst="rect">
            <a:avLst/>
          </a:prstGeom>
          <a:solidFill>
            <a:srgbClr val="EBEBE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E003D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245225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E003D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E5AC51C0-BE74-4AAC-8BE6-88541A2278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27088" y="908050"/>
            <a:ext cx="8316912" cy="71438"/>
          </a:xfrm>
          <a:prstGeom prst="rect">
            <a:avLst/>
          </a:prstGeom>
          <a:solidFill>
            <a:srgbClr val="EBEBE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randomBar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f.edu/~lhawkins/FL_Student_Symposium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.ucf.edu/if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929188"/>
            <a:ext cx="6400800" cy="1928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ko-KR" sz="1600" dirty="0" smtClean="0">
              <a:solidFill>
                <a:schemeClr val="tx1"/>
              </a:solidFill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hr-HR" altLang="ko-KR" sz="9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r-HR" altLang="ko-KR" sz="9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r-HR" altLang="ko-KR" sz="9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r-HR" altLang="ko-KR" sz="9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r-HR" altLang="ko-KR" sz="9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r-HR" altLang="ko-KR" sz="9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20688" y="2930525"/>
            <a:ext cx="83947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46038" y="2930525"/>
            <a:ext cx="90519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6979" tIns="133308">
            <a:spAutoFit/>
          </a:bodyPr>
          <a:lstStyle/>
          <a:p>
            <a:endParaRPr lang="sr-Latn-CS"/>
          </a:p>
        </p:txBody>
      </p:sp>
      <p:sp>
        <p:nvSpPr>
          <p:cNvPr id="3077" name="Title 6"/>
          <p:cNvSpPr>
            <a:spLocks noGrp="1"/>
          </p:cNvSpPr>
          <p:nvPr>
            <p:ph type="ctrTitle"/>
          </p:nvPr>
        </p:nvSpPr>
        <p:spPr>
          <a:xfrm>
            <a:off x="900113" y="1125538"/>
            <a:ext cx="7643812" cy="1285875"/>
          </a:xfrm>
        </p:spPr>
        <p:txBody>
          <a:bodyPr/>
          <a:lstStyle/>
          <a:p>
            <a:r>
              <a:rPr lang="hr-HR" sz="5000" b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University of Central Florida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500063" y="3857625"/>
            <a:ext cx="8424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sr-Latn-CS" sz="2800" kern="0" dirty="0">
              <a:solidFill>
                <a:srgbClr val="CE003D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888"/>
            <a:ext cx="6967314" cy="333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971550" y="5572125"/>
            <a:ext cx="7643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hr-HR" b="1" kern="0" dirty="0">
              <a:solidFill>
                <a:srgbClr val="C00000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hr-HR" b="1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Katarina </a:t>
            </a:r>
            <a:r>
              <a:rPr lang="hr-HR" b="1" kern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Pažur</a:t>
            </a:r>
          </a:p>
          <a:p>
            <a:pPr algn="ctr" eaLnBrk="0" hangingPunct="0">
              <a:defRPr/>
            </a:pPr>
            <a:r>
              <a:rPr lang="hr-HR" b="1" kern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Jelena Kljaković-Gašpić</a:t>
            </a:r>
            <a:endParaRPr lang="hr-HR" b="1" kern="0" dirty="0">
              <a:solidFill>
                <a:srgbClr val="C00000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hr-HR" b="1" kern="0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Alen Delić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90588" y="188913"/>
            <a:ext cx="7181850" cy="633412"/>
          </a:xfrm>
        </p:spPr>
        <p:txBody>
          <a:bodyPr/>
          <a:lstStyle/>
          <a:p>
            <a:r>
              <a:rPr lang="hr-HR" b="1" dirty="0" smtClean="0"/>
              <a:t>Mediji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292410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8953">
            <a:off x="3418037" y="2746209"/>
            <a:ext cx="2958696" cy="3186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9247">
            <a:off x="5561751" y="438411"/>
            <a:ext cx="2888939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8920">
            <a:off x="5694280" y="3778234"/>
            <a:ext cx="2757488" cy="2538413"/>
          </a:xfrm>
          <a:prstGeom prst="rect">
            <a:avLst/>
          </a:prstGeom>
          <a:solidFill>
            <a:srgbClr val="FFFFFF">
              <a:shade val="85000"/>
            </a:srgbClr>
          </a:solidFill>
          <a:ln w="984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77327">
            <a:off x="2205663" y="3984352"/>
            <a:ext cx="2177542" cy="2359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90588" y="188913"/>
            <a:ext cx="7181850" cy="633412"/>
          </a:xfrm>
        </p:spPr>
        <p:txBody>
          <a:bodyPr/>
          <a:lstStyle/>
          <a:p>
            <a:r>
              <a:rPr lang="pl-PL" b="1" smtClean="0"/>
              <a:t>Planovi za nastavak suradnje s UCF-om</a:t>
            </a:r>
            <a:endParaRPr lang="hr-HR" b="1" smtClean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000125" y="1214438"/>
            <a:ext cx="57673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/>
              <a:t> CECIIS 2011.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 prezentacije studenata putem Skype-a</a:t>
            </a:r>
          </a:p>
          <a:p>
            <a:pPr>
              <a:buFont typeface="Wingdings" pitchFamily="2" charset="2"/>
              <a:buChar char="ü"/>
            </a:pPr>
            <a:endParaRPr lang="hr-HR" sz="2400"/>
          </a:p>
          <a:p>
            <a:pPr>
              <a:buFont typeface="Wingdings" pitchFamily="2" charset="2"/>
              <a:buChar char="ü"/>
            </a:pPr>
            <a:r>
              <a:rPr lang="hr-HR" sz="2400"/>
              <a:t> dolazak američkih studenata na FOI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 </a:t>
            </a:r>
            <a:r>
              <a:rPr lang="hr-HR" sz="2400" i="1"/>
              <a:t>istraživanja/projekti</a:t>
            </a:r>
            <a:endParaRPr lang="hr-HR" sz="240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068638"/>
            <a:ext cx="4476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University of Central Florida</a:t>
            </a:r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28688" y="1214438"/>
            <a:ext cx="8215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400" dirty="0"/>
              <a:t> Osnovano 1963. godine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400" dirty="0"/>
              <a:t> cca 56 000 studenata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400" dirty="0"/>
              <a:t> 216 studijskih programa, 12 fakulteta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400" dirty="0"/>
              <a:t> </a:t>
            </a:r>
            <a:r>
              <a:rPr lang="en-US" sz="2400" dirty="0"/>
              <a:t>an academic and research leader in numerous </a:t>
            </a:r>
            <a:r>
              <a:rPr lang="en-US" sz="2400" dirty="0" smtClean="0"/>
              <a:t>fields</a:t>
            </a:r>
            <a:endParaRPr lang="hr-HR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2400" b="1" dirty="0" smtClean="0"/>
              <a:t>133 </a:t>
            </a:r>
            <a:r>
              <a:rPr lang="hr-HR" sz="2400" b="1" dirty="0"/>
              <a:t>mil $ za financiranje </a:t>
            </a:r>
            <a:r>
              <a:rPr lang="hr-HR" sz="2400" b="1" dirty="0" smtClean="0"/>
              <a:t>istraživanja</a:t>
            </a:r>
            <a:endParaRPr lang="hr-HR" sz="2400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McNair &amp; TRIO Program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57250" y="1071563"/>
            <a:ext cx="84994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/>
              <a:t>McNair Scolars Program je dio TRIO programa osnovanog </a:t>
            </a:r>
          </a:p>
          <a:p>
            <a:r>
              <a:rPr lang="hr-HR" sz="2400"/>
              <a:t>od strane U.S. Department of Education</a:t>
            </a:r>
          </a:p>
          <a:p>
            <a:endParaRPr lang="hr-HR" sz="2400"/>
          </a:p>
          <a:p>
            <a:pPr>
              <a:buFont typeface="Wingdings" pitchFamily="2" charset="2"/>
              <a:buChar char="ü"/>
            </a:pPr>
            <a:r>
              <a:rPr lang="hr-HR" sz="2400"/>
              <a:t> </a:t>
            </a:r>
            <a:r>
              <a:rPr lang="hr-HR" sz="2400" b="1"/>
              <a:t>Svrha: </a:t>
            </a:r>
            <a:r>
              <a:rPr lang="hr-HR" sz="2400"/>
              <a:t>priprema studenata preddiplomskog studija za </a:t>
            </a:r>
          </a:p>
          <a:p>
            <a:r>
              <a:rPr lang="hr-HR" sz="2400"/>
              <a:t>    doktorski studij kroz uključivanje u istraživački rad i druge </a:t>
            </a:r>
          </a:p>
          <a:p>
            <a:r>
              <a:rPr lang="hr-HR" sz="2400"/>
              <a:t>    akademske aktivnosti </a:t>
            </a:r>
          </a:p>
          <a:p>
            <a:endParaRPr lang="hr-HR" sz="2400"/>
          </a:p>
          <a:p>
            <a:pPr>
              <a:buFont typeface="Wingdings" pitchFamily="2" charset="2"/>
              <a:buChar char="ü"/>
            </a:pPr>
            <a:r>
              <a:rPr lang="hr-HR" sz="2400"/>
              <a:t> </a:t>
            </a:r>
            <a:r>
              <a:rPr lang="hr-HR" sz="2400" b="1"/>
              <a:t>Ciljana skupina: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/>
              <a:t> studenti prve godine s financijskom potrebom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/>
              <a:t> pripadnici </a:t>
            </a:r>
            <a:r>
              <a:rPr lang="hr-HR" sz="2400" i="1"/>
              <a:t>underrepresented groups</a:t>
            </a:r>
          </a:p>
          <a:p>
            <a:pPr lvl="1">
              <a:buFont typeface="Wingdings" pitchFamily="2" charset="2"/>
              <a:buChar char="ü"/>
            </a:pPr>
            <a:r>
              <a:rPr lang="hr-HR" sz="2400"/>
              <a:t> minimum GPA 3.0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90588" y="188913"/>
            <a:ext cx="7181850" cy="633412"/>
          </a:xfrm>
        </p:spPr>
        <p:txBody>
          <a:bodyPr/>
          <a:lstStyle/>
          <a:p>
            <a:r>
              <a:rPr lang="hr-HR" b="1" smtClean="0">
                <a:hlinkClick r:id="rId3"/>
              </a:rPr>
              <a:t>University of North Florida - </a:t>
            </a:r>
            <a:r>
              <a:rPr lang="en-US" b="1" smtClean="0">
                <a:hlinkClick r:id="rId3"/>
              </a:rPr>
              <a:t>Florida Statewide Student Research Symposium</a:t>
            </a:r>
            <a:endParaRPr lang="hr-HR" b="1" smtClean="0"/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928688" y="1357313"/>
            <a:ext cx="7037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/>
              <a:t> Prezentacija postera studentskih istraživanja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 Predstavljanje diplomskih i doktorskih programa</a:t>
            </a:r>
          </a:p>
        </p:txBody>
      </p:sp>
      <p:pic>
        <p:nvPicPr>
          <p:cNvPr id="6149" name="Picture 4" descr="D:\SLIKE\Florida\Konferencija Jacksonville\IMG_4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563" y="3214688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D:\SLIKE\Florida\Konferencija Jacksonville\P1010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321468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90588" y="188913"/>
            <a:ext cx="7181850" cy="633412"/>
          </a:xfrm>
        </p:spPr>
        <p:txBody>
          <a:bodyPr/>
          <a:lstStyle/>
          <a:p>
            <a:r>
              <a:rPr lang="hr-HR" b="1" smtClean="0">
                <a:hlinkClick r:id="rId3"/>
              </a:rPr>
              <a:t>Information Fluency Conference</a:t>
            </a:r>
            <a:endParaRPr lang="hr-HR" b="1" smtClean="0"/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000125" y="1487681"/>
            <a:ext cx="71722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 dirty="0"/>
              <a:t> </a:t>
            </a:r>
            <a:r>
              <a:rPr lang="hr-HR" sz="2400" b="1" dirty="0"/>
              <a:t>Studentska </a:t>
            </a:r>
            <a:r>
              <a:rPr lang="hr-HR" sz="2400" b="1" dirty="0" smtClean="0"/>
              <a:t>sekcija</a:t>
            </a:r>
          </a:p>
          <a:p>
            <a:pPr>
              <a:buFont typeface="Wingdings" pitchFamily="2" charset="2"/>
              <a:buChar char="ü"/>
            </a:pPr>
            <a:endParaRPr lang="hr-HR" sz="2400" b="1" dirty="0"/>
          </a:p>
          <a:p>
            <a:pPr>
              <a:buFont typeface="Wingdings" pitchFamily="2" charset="2"/>
              <a:buChar char="ü"/>
            </a:pPr>
            <a:r>
              <a:rPr lang="hr-HR" sz="2400" dirty="0"/>
              <a:t> Prezentacija </a:t>
            </a:r>
            <a:r>
              <a:rPr lang="hr-HR" sz="2400" dirty="0" smtClean="0"/>
              <a:t>postera</a:t>
            </a:r>
          </a:p>
          <a:p>
            <a:pPr>
              <a:buFont typeface="Wingdings" pitchFamily="2" charset="2"/>
              <a:buChar char="ü"/>
            </a:pPr>
            <a:endParaRPr lang="hr-HR" sz="2400" dirty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 64 predavača</a:t>
            </a:r>
          </a:p>
          <a:p>
            <a:pPr>
              <a:buFont typeface="Wingdings" pitchFamily="2" charset="2"/>
              <a:buChar char="ü"/>
            </a:pPr>
            <a:endParaRPr lang="hr-HR" sz="2400" dirty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 Teme studenata: ICT i njena </a:t>
            </a:r>
            <a:r>
              <a:rPr lang="hr-HR" sz="2400" dirty="0"/>
              <a:t>primjenu u podoručju ljudskih prava i multikulturalnosti</a:t>
            </a:r>
            <a:endParaRPr lang="hr-HR" sz="2400" dirty="0" smtClean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b="1" dirty="0"/>
          </a:p>
        </p:txBody>
      </p:sp>
      <p:pic>
        <p:nvPicPr>
          <p:cNvPr id="7175" name="Picture 7" descr="C:\Users\Alen\Desktop\199012_10150443718265594_741305593_17678856_599282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80728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90588" y="188913"/>
            <a:ext cx="7181850" cy="633412"/>
          </a:xfrm>
        </p:spPr>
        <p:txBody>
          <a:bodyPr/>
          <a:lstStyle/>
          <a:p>
            <a:r>
              <a:rPr lang="hr-HR" b="1" smtClean="0"/>
              <a:t>Florida Interactive Entertainment Academy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000125" y="1214438"/>
            <a:ext cx="4965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/>
              <a:t> diplomski studij UCF-a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 računalne igre</a:t>
            </a:r>
          </a:p>
          <a:p>
            <a:pPr>
              <a:buFont typeface="Wingdings" pitchFamily="2" charset="2"/>
              <a:buChar char="ü"/>
            </a:pPr>
            <a:endParaRPr lang="hr-HR" sz="2400"/>
          </a:p>
          <a:p>
            <a:pPr>
              <a:buFont typeface="Wingdings" pitchFamily="2" charset="2"/>
              <a:buChar char="ü"/>
            </a:pPr>
            <a:r>
              <a:rPr lang="hr-HR" sz="2400"/>
              <a:t> dizajn, produkcija, programiranje</a:t>
            </a:r>
          </a:p>
        </p:txBody>
      </p:sp>
      <p:pic>
        <p:nvPicPr>
          <p:cNvPr id="11271" name="Picture 7" descr="http://external.ak.fbcdn.net/safe_image.php?d=445ff0651442bdb29e8d1a93c32c88f4&amp;w=180&amp;h=540&amp;url=http%3A%2F%2Fupload.wikimedia.org%2Fwikipedia%2Fen%2F7%2F7e%2FFIE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196975"/>
            <a:ext cx="1438275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781300"/>
            <a:ext cx="49260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781300"/>
            <a:ext cx="4954587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IMG_05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781300"/>
            <a:ext cx="4895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90588" y="188913"/>
            <a:ext cx="7181850" cy="633412"/>
          </a:xfrm>
        </p:spPr>
        <p:txBody>
          <a:bodyPr/>
          <a:lstStyle/>
          <a:p>
            <a:r>
              <a:rPr lang="hr-HR" b="1" smtClean="0"/>
              <a:t>Community Service Project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000125" y="1214438"/>
            <a:ext cx="5187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/>
              <a:t> Volontiranje predstavlja važan dio </a:t>
            </a:r>
          </a:p>
          <a:p>
            <a:r>
              <a:rPr lang="hr-HR" sz="2400"/>
              <a:t>    u CV-u svakog studenta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 Volontiranje u UCF arboretumu</a:t>
            </a:r>
          </a:p>
        </p:txBody>
      </p:sp>
      <p:pic>
        <p:nvPicPr>
          <p:cNvPr id="8198" name="Picture 6" descr="P307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6480719" cy="364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90588" y="188913"/>
            <a:ext cx="7181850" cy="633412"/>
          </a:xfrm>
        </p:spPr>
        <p:txBody>
          <a:bodyPr/>
          <a:lstStyle/>
          <a:p>
            <a:r>
              <a:rPr lang="hr-HR" b="1" smtClean="0"/>
              <a:t>Burnett Honors Academy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57563"/>
            <a:ext cx="41338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1000125" y="1214438"/>
            <a:ext cx="58705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/>
              <a:t> poseban </a:t>
            </a:r>
            <a:r>
              <a:rPr lang="hr-HR" sz="2400" i="1"/>
              <a:t>college </a:t>
            </a:r>
            <a:r>
              <a:rPr lang="hr-HR" sz="2400"/>
              <a:t>za visokomotivirane </a:t>
            </a:r>
          </a:p>
          <a:p>
            <a:r>
              <a:rPr lang="hr-HR" sz="2400"/>
              <a:t>    i nadarene studente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 </a:t>
            </a:r>
            <a:r>
              <a:rPr lang="en-US" sz="2400" i="1"/>
              <a:t>University Honors</a:t>
            </a:r>
            <a:r>
              <a:rPr lang="hr-HR" sz="2400" i="1"/>
              <a:t> i </a:t>
            </a:r>
            <a:r>
              <a:rPr lang="en-US" sz="2400" i="1"/>
              <a:t>Honors in the Major</a:t>
            </a:r>
            <a:endParaRPr lang="hr-HR" sz="2400" i="1"/>
          </a:p>
          <a:p>
            <a:pPr>
              <a:buFont typeface="Wingdings" pitchFamily="2" charset="2"/>
              <a:buChar char="ü"/>
            </a:pPr>
            <a:endParaRPr lang="hr-HR" sz="2400" i="1"/>
          </a:p>
          <a:p>
            <a:pPr>
              <a:buFont typeface="Wingdings" pitchFamily="2" charset="2"/>
              <a:buChar char="ü"/>
            </a:pPr>
            <a:r>
              <a:rPr lang="hr-HR" sz="2400" i="1"/>
              <a:t> </a:t>
            </a:r>
            <a:r>
              <a:rPr lang="hr-HR" sz="2400"/>
              <a:t>posebni uvjeti rada</a:t>
            </a:r>
            <a:r>
              <a:rPr lang="hr-HR" sz="2400" i="1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kvalitetno financiranje studenata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 istraživački centri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90588" y="188913"/>
            <a:ext cx="7181850" cy="633412"/>
          </a:xfrm>
        </p:spPr>
        <p:txBody>
          <a:bodyPr/>
          <a:lstStyle/>
          <a:p>
            <a:r>
              <a:rPr lang="hr-HR" b="1" smtClean="0"/>
              <a:t>Suradnja Veleposlanstva i Sveučilišta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000125" y="1214438"/>
            <a:ext cx="5476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400"/>
              <a:t> Veleposlanstvo SAD-a u Zagrebu</a:t>
            </a:r>
          </a:p>
          <a:p>
            <a:pPr>
              <a:buFont typeface="Wingdings" pitchFamily="2" charset="2"/>
              <a:buChar char="ü"/>
            </a:pPr>
            <a:r>
              <a:rPr lang="hr-HR" sz="2400"/>
              <a:t> Ambasadorica Harriet Elam-Thomas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349500"/>
            <a:ext cx="5105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</TotalTime>
  <Words>265</Words>
  <Application>Microsoft Office PowerPoint</Application>
  <PresentationFormat>On-screen Show (4:3)</PresentationFormat>
  <Paragraphs>80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University of Central Florida</vt:lpstr>
      <vt:lpstr>University of Central Florida</vt:lpstr>
      <vt:lpstr>McNair &amp; TRIO Program</vt:lpstr>
      <vt:lpstr>University of North Florida - Florida Statewide Student Research Symposium</vt:lpstr>
      <vt:lpstr>Information Fluency Conference</vt:lpstr>
      <vt:lpstr>Florida Interactive Entertainment Academy</vt:lpstr>
      <vt:lpstr>Community Service Project</vt:lpstr>
      <vt:lpstr>Burnett Honors Academy</vt:lpstr>
      <vt:lpstr>Suradnja Veleposlanstva i Sveučilišta</vt:lpstr>
      <vt:lpstr>Mediji</vt:lpstr>
      <vt:lpstr>Planovi za nastavak suradnje s UCF-om</vt:lpstr>
    </vt:vector>
  </TitlesOfParts>
  <Company>HCData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Rnk</dc:creator>
  <cp:lastModifiedBy>Izabela Oletic</cp:lastModifiedBy>
  <cp:revision>263</cp:revision>
  <dcterms:created xsi:type="dcterms:W3CDTF">2008-04-28T08:04:46Z</dcterms:created>
  <dcterms:modified xsi:type="dcterms:W3CDTF">2011-04-19T11:45:27Z</dcterms:modified>
</cp:coreProperties>
</file>